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3" r:id="rId2"/>
  </p:sldMasterIdLst>
  <p:notesMasterIdLst>
    <p:notesMasterId r:id="rId6"/>
  </p:notesMasterIdLst>
  <p:handoutMasterIdLst>
    <p:handoutMasterId r:id="rId7"/>
  </p:handoutMasterIdLst>
  <p:sldIdLst>
    <p:sldId id="256" r:id="rId3"/>
    <p:sldId id="257" r:id="rId4"/>
    <p:sldId id="258" r:id="rId5"/>
  </p:sldIdLst>
  <p:sldSz cx="27719338" cy="49679225"/>
  <p:notesSz cx="6858000" cy="9144000"/>
  <p:defaultTextStyle>
    <a:defPPr>
      <a:defRPr lang="en-US"/>
    </a:defPPr>
    <a:lvl1pPr marL="0" algn="l" defTabSz="4551721" rtl="0" eaLnBrk="1" latinLnBrk="0" hangingPunct="1">
      <a:defRPr sz="8998" kern="1200">
        <a:solidFill>
          <a:schemeClr val="tx1"/>
        </a:solidFill>
        <a:latin typeface="+mn-lt"/>
        <a:ea typeface="+mn-ea"/>
        <a:cs typeface="+mn-cs"/>
      </a:defRPr>
    </a:lvl1pPr>
    <a:lvl2pPr marL="2275863" algn="l" defTabSz="4551721" rtl="0" eaLnBrk="1" latinLnBrk="0" hangingPunct="1">
      <a:defRPr sz="8998" kern="1200">
        <a:solidFill>
          <a:schemeClr val="tx1"/>
        </a:solidFill>
        <a:latin typeface="+mn-lt"/>
        <a:ea typeface="+mn-ea"/>
        <a:cs typeface="+mn-cs"/>
      </a:defRPr>
    </a:lvl2pPr>
    <a:lvl3pPr marL="4551721" algn="l" defTabSz="4551721" rtl="0" eaLnBrk="1" latinLnBrk="0" hangingPunct="1">
      <a:defRPr sz="8998" kern="1200">
        <a:solidFill>
          <a:schemeClr val="tx1"/>
        </a:solidFill>
        <a:latin typeface="+mn-lt"/>
        <a:ea typeface="+mn-ea"/>
        <a:cs typeface="+mn-cs"/>
      </a:defRPr>
    </a:lvl3pPr>
    <a:lvl4pPr marL="6827579" algn="l" defTabSz="4551721" rtl="0" eaLnBrk="1" latinLnBrk="0" hangingPunct="1">
      <a:defRPr sz="8998" kern="1200">
        <a:solidFill>
          <a:schemeClr val="tx1"/>
        </a:solidFill>
        <a:latin typeface="+mn-lt"/>
        <a:ea typeface="+mn-ea"/>
        <a:cs typeface="+mn-cs"/>
      </a:defRPr>
    </a:lvl4pPr>
    <a:lvl5pPr marL="9103437" algn="l" defTabSz="4551721" rtl="0" eaLnBrk="1" latinLnBrk="0" hangingPunct="1">
      <a:defRPr sz="8998" kern="1200">
        <a:solidFill>
          <a:schemeClr val="tx1"/>
        </a:solidFill>
        <a:latin typeface="+mn-lt"/>
        <a:ea typeface="+mn-ea"/>
        <a:cs typeface="+mn-cs"/>
      </a:defRPr>
    </a:lvl5pPr>
    <a:lvl6pPr marL="11379300" algn="l" defTabSz="4551721" rtl="0" eaLnBrk="1" latinLnBrk="0" hangingPunct="1">
      <a:defRPr sz="8998" kern="1200">
        <a:solidFill>
          <a:schemeClr val="tx1"/>
        </a:solidFill>
        <a:latin typeface="+mn-lt"/>
        <a:ea typeface="+mn-ea"/>
        <a:cs typeface="+mn-cs"/>
      </a:defRPr>
    </a:lvl6pPr>
    <a:lvl7pPr marL="13655163" algn="l" defTabSz="4551721" rtl="0" eaLnBrk="1" latinLnBrk="0" hangingPunct="1">
      <a:defRPr sz="8998" kern="1200">
        <a:solidFill>
          <a:schemeClr val="tx1"/>
        </a:solidFill>
        <a:latin typeface="+mn-lt"/>
        <a:ea typeface="+mn-ea"/>
        <a:cs typeface="+mn-cs"/>
      </a:defRPr>
    </a:lvl7pPr>
    <a:lvl8pPr marL="15931021" algn="l" defTabSz="4551721" rtl="0" eaLnBrk="1" latinLnBrk="0" hangingPunct="1">
      <a:defRPr sz="8998" kern="1200">
        <a:solidFill>
          <a:schemeClr val="tx1"/>
        </a:solidFill>
        <a:latin typeface="+mn-lt"/>
        <a:ea typeface="+mn-ea"/>
        <a:cs typeface="+mn-cs"/>
      </a:defRPr>
    </a:lvl8pPr>
    <a:lvl9pPr marL="18206879" algn="l" defTabSz="4551721" rtl="0" eaLnBrk="1" latinLnBrk="0" hangingPunct="1">
      <a:defRPr sz="899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009" userDrawn="1">
          <p15:clr>
            <a:srgbClr val="A4A3A4"/>
          </p15:clr>
        </p15:guide>
        <p15:guide id="2" orient="horz" pos="435" userDrawn="1">
          <p15:clr>
            <a:srgbClr val="A4A3A4"/>
          </p15:clr>
        </p15:guide>
        <p15:guide id="3" orient="horz" pos="30425" userDrawn="1">
          <p15:clr>
            <a:srgbClr val="A4A3A4"/>
          </p15:clr>
        </p15:guide>
        <p15:guide id="4" orient="horz" userDrawn="1">
          <p15:clr>
            <a:srgbClr val="A4A3A4"/>
          </p15:clr>
        </p15:guide>
        <p15:guide id="5" pos="366" userDrawn="1">
          <p15:clr>
            <a:srgbClr val="A4A3A4"/>
          </p15:clr>
        </p15:guide>
        <p15:guide id="6" pos="1709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FBF7"/>
    <a:srgbClr val="3CB371"/>
    <a:srgbClr val="A7E1C1"/>
    <a:srgbClr val="030D2B"/>
    <a:srgbClr val="0F2C73"/>
    <a:srgbClr val="E6E6E6"/>
    <a:srgbClr val="F3F5FA"/>
    <a:srgbClr val="CDD2DE"/>
    <a:srgbClr val="E3E9E5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67" autoAdjust="0"/>
    <p:restoredTop sz="94701" autoAdjust="0"/>
  </p:normalViewPr>
  <p:slideViewPr>
    <p:cSldViewPr snapToGrid="0" snapToObjects="1" showGuides="1">
      <p:cViewPr varScale="1">
        <p:scale>
          <a:sx n="14" d="100"/>
          <a:sy n="14" d="100"/>
        </p:scale>
        <p:origin x="3804" y="144"/>
      </p:cViewPr>
      <p:guideLst>
        <p:guide orient="horz" pos="5009"/>
        <p:guide orient="horz" pos="435"/>
        <p:guide orient="horz" pos="30425"/>
        <p:guide orient="horz"/>
        <p:guide pos="366"/>
        <p:guide pos="1709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84" d="100"/>
          <a:sy n="84" d="100"/>
        </p:scale>
        <p:origin x="3912" y="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8C5BC-9A70-462C-B28D-9600239EAC64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C131B7-05CA-4AEE-9267-6D0ED4DC84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113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C2317-6751-4CD4-9995-8782DD78E936}" type="datetimeFigureOut">
              <a:rPr lang="en-US" smtClean="0"/>
              <a:pPr/>
              <a:t>3/5/2026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71738" y="685800"/>
            <a:ext cx="19145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100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51721" rtl="0" eaLnBrk="1" latinLnBrk="0" hangingPunct="1">
      <a:defRPr sz="6143" kern="1200">
        <a:solidFill>
          <a:schemeClr val="tx1"/>
        </a:solidFill>
        <a:latin typeface="+mn-lt"/>
        <a:ea typeface="+mn-ea"/>
        <a:cs typeface="+mn-cs"/>
      </a:defRPr>
    </a:lvl1pPr>
    <a:lvl2pPr marL="2275863" algn="l" defTabSz="4551721" rtl="0" eaLnBrk="1" latinLnBrk="0" hangingPunct="1">
      <a:defRPr sz="6143" kern="1200">
        <a:solidFill>
          <a:schemeClr val="tx1"/>
        </a:solidFill>
        <a:latin typeface="+mn-lt"/>
        <a:ea typeface="+mn-ea"/>
        <a:cs typeface="+mn-cs"/>
      </a:defRPr>
    </a:lvl2pPr>
    <a:lvl3pPr marL="4551721" algn="l" defTabSz="4551721" rtl="0" eaLnBrk="1" latinLnBrk="0" hangingPunct="1">
      <a:defRPr sz="6143" kern="1200">
        <a:solidFill>
          <a:schemeClr val="tx1"/>
        </a:solidFill>
        <a:latin typeface="+mn-lt"/>
        <a:ea typeface="+mn-ea"/>
        <a:cs typeface="+mn-cs"/>
      </a:defRPr>
    </a:lvl3pPr>
    <a:lvl4pPr marL="6827579" algn="l" defTabSz="4551721" rtl="0" eaLnBrk="1" latinLnBrk="0" hangingPunct="1">
      <a:defRPr sz="6143" kern="1200">
        <a:solidFill>
          <a:schemeClr val="tx1"/>
        </a:solidFill>
        <a:latin typeface="+mn-lt"/>
        <a:ea typeface="+mn-ea"/>
        <a:cs typeface="+mn-cs"/>
      </a:defRPr>
    </a:lvl4pPr>
    <a:lvl5pPr marL="9103437" algn="l" defTabSz="4551721" rtl="0" eaLnBrk="1" latinLnBrk="0" hangingPunct="1">
      <a:defRPr sz="6143" kern="1200">
        <a:solidFill>
          <a:schemeClr val="tx1"/>
        </a:solidFill>
        <a:latin typeface="+mn-lt"/>
        <a:ea typeface="+mn-ea"/>
        <a:cs typeface="+mn-cs"/>
      </a:defRPr>
    </a:lvl5pPr>
    <a:lvl6pPr marL="11379300" algn="l" defTabSz="4551721" rtl="0" eaLnBrk="1" latinLnBrk="0" hangingPunct="1">
      <a:defRPr sz="6143" kern="1200">
        <a:solidFill>
          <a:schemeClr val="tx1"/>
        </a:solidFill>
        <a:latin typeface="+mn-lt"/>
        <a:ea typeface="+mn-ea"/>
        <a:cs typeface="+mn-cs"/>
      </a:defRPr>
    </a:lvl6pPr>
    <a:lvl7pPr marL="13655163" algn="l" defTabSz="4551721" rtl="0" eaLnBrk="1" latinLnBrk="0" hangingPunct="1">
      <a:defRPr sz="6143" kern="1200">
        <a:solidFill>
          <a:schemeClr val="tx1"/>
        </a:solidFill>
        <a:latin typeface="+mn-lt"/>
        <a:ea typeface="+mn-ea"/>
        <a:cs typeface="+mn-cs"/>
      </a:defRPr>
    </a:lvl7pPr>
    <a:lvl8pPr marL="15931021" algn="l" defTabSz="4551721" rtl="0" eaLnBrk="1" latinLnBrk="0" hangingPunct="1">
      <a:defRPr sz="6143" kern="1200">
        <a:solidFill>
          <a:schemeClr val="tx1"/>
        </a:solidFill>
        <a:latin typeface="+mn-lt"/>
        <a:ea typeface="+mn-ea"/>
        <a:cs typeface="+mn-cs"/>
      </a:defRPr>
    </a:lvl8pPr>
    <a:lvl9pPr marL="18206879" algn="l" defTabSz="4551721" rtl="0" eaLnBrk="1" latinLnBrk="0" hangingPunct="1">
      <a:defRPr sz="614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71738" y="685800"/>
            <a:ext cx="19145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A1A87D-CAF7-4BDC-A0D3-C0DBEDE8161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660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tandar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76">
            <a:extLst>
              <a:ext uri="{FF2B5EF4-FFF2-40B4-BE49-F238E27FC236}">
                <a16:creationId xmlns:a16="http://schemas.microsoft.com/office/drawing/2014/main" id="{4182E273-6DC8-745F-9AEF-2AFBB69D3A68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3745543" y="4285825"/>
            <a:ext cx="20228262" cy="1262251"/>
          </a:xfrm>
          <a:prstGeom prst="rect">
            <a:avLst/>
          </a:prstGeom>
        </p:spPr>
        <p:txBody>
          <a:bodyPr lIns="77349" tIns="38675" rIns="77349" bIns="38675">
            <a:normAutofit/>
          </a:bodyPr>
          <a:lstStyle>
            <a:lvl1pPr marL="0" indent="0" algn="ctr">
              <a:buFontTx/>
              <a:buNone/>
              <a:defRPr sz="6467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8294"/>
            </a:lvl2pPr>
            <a:lvl3pPr>
              <a:buFontTx/>
              <a:buNone/>
              <a:defRPr sz="8294"/>
            </a:lvl3pPr>
            <a:lvl4pPr>
              <a:buFontTx/>
              <a:buNone/>
              <a:defRPr sz="8294"/>
            </a:lvl4pPr>
            <a:lvl5pPr>
              <a:buFontTx/>
              <a:buNone/>
              <a:defRPr sz="8294"/>
            </a:lvl5pPr>
          </a:lstStyle>
          <a:p>
            <a:pPr lvl="0"/>
            <a:r>
              <a:rPr lang="en-US" dirty="0"/>
              <a:t>Click here to add affiliations</a:t>
            </a:r>
          </a:p>
        </p:txBody>
      </p:sp>
      <p:sp>
        <p:nvSpPr>
          <p:cNvPr id="3" name="Text Placeholder 76">
            <a:extLst>
              <a:ext uri="{FF2B5EF4-FFF2-40B4-BE49-F238E27FC236}">
                <a16:creationId xmlns:a16="http://schemas.microsoft.com/office/drawing/2014/main" id="{9E6CE19F-3A44-EDE5-1C89-9AD1B20A63BB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3745543" y="2473000"/>
            <a:ext cx="20228262" cy="1597184"/>
          </a:xfrm>
          <a:prstGeom prst="rect">
            <a:avLst/>
          </a:prstGeom>
        </p:spPr>
        <p:txBody>
          <a:bodyPr lIns="77349" tIns="38675" rIns="77349" bIns="38675" anchor="t" anchorCtr="1">
            <a:normAutofit/>
          </a:bodyPr>
          <a:lstStyle>
            <a:lvl1pPr marL="0" indent="0" algn="ctr">
              <a:buFontTx/>
              <a:buNone/>
              <a:defRPr sz="8892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8294"/>
            </a:lvl2pPr>
            <a:lvl3pPr>
              <a:buFontTx/>
              <a:buNone/>
              <a:defRPr sz="8294"/>
            </a:lvl3pPr>
            <a:lvl4pPr>
              <a:buFontTx/>
              <a:buNone/>
              <a:defRPr sz="8294"/>
            </a:lvl4pPr>
            <a:lvl5pPr>
              <a:buFontTx/>
              <a:buNone/>
              <a:defRPr sz="8294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4" name="Text Placeholder 76">
            <a:extLst>
              <a:ext uri="{FF2B5EF4-FFF2-40B4-BE49-F238E27FC236}">
                <a16:creationId xmlns:a16="http://schemas.microsoft.com/office/drawing/2014/main" id="{4AA54614-C0CA-D67B-53C5-FC7758302DCB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3735412" y="292737"/>
            <a:ext cx="20228262" cy="1964617"/>
          </a:xfrm>
          <a:prstGeom prst="rect">
            <a:avLst/>
          </a:prstGeom>
        </p:spPr>
        <p:txBody>
          <a:bodyPr lIns="77349" tIns="38675" rIns="77349" bIns="38675" anchor="t" anchorCtr="1">
            <a:normAutofit/>
          </a:bodyPr>
          <a:lstStyle>
            <a:lvl1pPr marL="0" indent="0" algn="ctr">
              <a:buFontTx/>
              <a:buNone/>
              <a:defRPr sz="11856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8294"/>
            </a:lvl2pPr>
            <a:lvl3pPr>
              <a:buFontTx/>
              <a:buNone/>
              <a:defRPr sz="8294"/>
            </a:lvl3pPr>
            <a:lvl4pPr>
              <a:buFontTx/>
              <a:buNone/>
              <a:defRPr sz="8294"/>
            </a:lvl4pPr>
            <a:lvl5pPr>
              <a:buFontTx/>
              <a:buNone/>
              <a:defRPr sz="8294"/>
            </a:lvl5pPr>
          </a:lstStyle>
          <a:p>
            <a:pPr lvl="0"/>
            <a:r>
              <a:rPr lang="en-US" dirty="0"/>
              <a:t>Click here to add title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6B18D0E0-42BB-B5F3-B892-6A509A860F1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3798" y="7747484"/>
            <a:ext cx="13086050" cy="1074156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4042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978812" indent="-761079">
              <a:defRPr sz="3401">
                <a:latin typeface="Trebuchet MS" pitchFamily="34" charset="0"/>
              </a:defRPr>
            </a:lvl2pPr>
            <a:lvl3pPr marL="2739891" indent="-761079">
              <a:defRPr sz="3401">
                <a:latin typeface="Trebuchet MS" pitchFamily="34" charset="0"/>
              </a:defRPr>
            </a:lvl3pPr>
            <a:lvl4pPr marL="3577082" indent="-837191">
              <a:defRPr sz="3401">
                <a:latin typeface="Trebuchet MS" pitchFamily="34" charset="0"/>
              </a:defRPr>
            </a:lvl4pPr>
            <a:lvl5pPr marL="4185948" indent="-608866">
              <a:defRPr sz="3401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BE49C01-4B3A-8695-5784-F9C84888F8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76773" y="6759122"/>
            <a:ext cx="13086050" cy="906563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71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edit) INTRODUCTION or ABSTRACT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32D24F18-F75F-D2EF-273F-54778C40140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76773" y="21225505"/>
            <a:ext cx="13086050" cy="844238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311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edit)  OBJECTIVES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10C3CB1C-AC7A-2591-509B-4436DBADD96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4054672" y="6759122"/>
            <a:ext cx="13086050" cy="906563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71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edit)  CONCLUSIONS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49713881-657D-2242-74D4-F99ECB981933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4056951" y="7747484"/>
            <a:ext cx="13086050" cy="1074156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4042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978812" indent="-761079">
              <a:defRPr sz="3401">
                <a:latin typeface="Trebuchet MS" pitchFamily="34" charset="0"/>
              </a:defRPr>
            </a:lvl2pPr>
            <a:lvl3pPr marL="2739891" indent="-761079">
              <a:defRPr sz="3401">
                <a:latin typeface="Trebuchet MS" pitchFamily="34" charset="0"/>
              </a:defRPr>
            </a:lvl3pPr>
            <a:lvl4pPr marL="3577082" indent="-837191">
              <a:defRPr sz="3401">
                <a:latin typeface="Trebuchet MS" pitchFamily="34" charset="0"/>
              </a:defRPr>
            </a:lvl4pPr>
            <a:lvl5pPr marL="4185948" indent="-608866">
              <a:defRPr sz="3401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9C5A5C8B-50DA-125B-56E1-BE7D1AACD84D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4054672" y="21194343"/>
            <a:ext cx="13086050" cy="906563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71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edit)  REFERENCES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A1476DCC-05E5-BEA8-992C-4BD397A540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4056240" y="22184803"/>
            <a:ext cx="13086050" cy="1074156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4042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978812" indent="-761079">
              <a:defRPr sz="3401">
                <a:latin typeface="Trebuchet MS" pitchFamily="34" charset="0"/>
              </a:defRPr>
            </a:lvl2pPr>
            <a:lvl3pPr marL="2739891" indent="-761079">
              <a:defRPr sz="3401">
                <a:latin typeface="Trebuchet MS" pitchFamily="34" charset="0"/>
              </a:defRPr>
            </a:lvl3pPr>
            <a:lvl4pPr marL="3577082" indent="-837191">
              <a:defRPr sz="3401">
                <a:latin typeface="Trebuchet MS" pitchFamily="34" charset="0"/>
              </a:defRPr>
            </a:lvl4pPr>
            <a:lvl5pPr marL="4185948" indent="-608866">
              <a:defRPr sz="3401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9767CBED-3375-1D2E-E49E-0264FD523424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4067320" y="37163809"/>
            <a:ext cx="13086050" cy="1632274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71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edit)  ACKNOWLEDGEMENTS or  CONTACT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202919F0-AA8D-BC5E-4FCE-8E45FFFDA954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4052166" y="38860207"/>
            <a:ext cx="13086050" cy="1074156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4042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978812" indent="-761079">
              <a:defRPr sz="3401">
                <a:latin typeface="Trebuchet MS" pitchFamily="34" charset="0"/>
              </a:defRPr>
            </a:lvl2pPr>
            <a:lvl3pPr marL="2739891" indent="-761079">
              <a:defRPr sz="3401">
                <a:latin typeface="Trebuchet MS" pitchFamily="34" charset="0"/>
              </a:defRPr>
            </a:lvl3pPr>
            <a:lvl4pPr marL="3577082" indent="-837191">
              <a:defRPr sz="3401">
                <a:latin typeface="Trebuchet MS" pitchFamily="34" charset="0"/>
              </a:defRPr>
            </a:lvl4pPr>
            <a:lvl5pPr marL="4185948" indent="-608866">
              <a:defRPr sz="3401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75E39BD3-FFC1-454E-A1BE-1906D7AF76A2}"/>
              </a:ext>
            </a:extLst>
          </p:cNvPr>
          <p:cNvSpPr>
            <a:spLocks noGrp="1"/>
          </p:cNvSpPr>
          <p:nvPr>
            <p:ph type="body" sz="quarter" idx="96" hasCustomPrompt="1"/>
          </p:nvPr>
        </p:nvSpPr>
        <p:spPr>
          <a:xfrm>
            <a:off x="573233" y="22184803"/>
            <a:ext cx="13086050" cy="1074156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4042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978812" indent="-761079">
              <a:defRPr sz="3401">
                <a:latin typeface="Trebuchet MS" pitchFamily="34" charset="0"/>
              </a:defRPr>
            </a:lvl2pPr>
            <a:lvl3pPr marL="2739891" indent="-761079">
              <a:defRPr sz="3401">
                <a:latin typeface="Trebuchet MS" pitchFamily="34" charset="0"/>
              </a:defRPr>
            </a:lvl3pPr>
            <a:lvl4pPr marL="3577082" indent="-837191">
              <a:defRPr sz="3401">
                <a:latin typeface="Trebuchet MS" pitchFamily="34" charset="0"/>
              </a:defRPr>
            </a:lvl4pPr>
            <a:lvl5pPr marL="4185948" indent="-608866">
              <a:defRPr sz="3401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center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76">
            <a:extLst>
              <a:ext uri="{FF2B5EF4-FFF2-40B4-BE49-F238E27FC236}">
                <a16:creationId xmlns:a16="http://schemas.microsoft.com/office/drawing/2014/main" id="{06765AE7-BCF4-66A0-9000-3A89859A6654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3745543" y="4285825"/>
            <a:ext cx="20228262" cy="1262251"/>
          </a:xfrm>
          <a:prstGeom prst="rect">
            <a:avLst/>
          </a:prstGeom>
        </p:spPr>
        <p:txBody>
          <a:bodyPr lIns="77349" tIns="38675" rIns="77349" bIns="38675">
            <a:normAutofit/>
          </a:bodyPr>
          <a:lstStyle>
            <a:lvl1pPr marL="0" indent="0" algn="ctr">
              <a:buFontTx/>
              <a:buNone/>
              <a:defRPr sz="6467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8294"/>
            </a:lvl2pPr>
            <a:lvl3pPr>
              <a:buFontTx/>
              <a:buNone/>
              <a:defRPr sz="8294"/>
            </a:lvl3pPr>
            <a:lvl4pPr>
              <a:buFontTx/>
              <a:buNone/>
              <a:defRPr sz="8294"/>
            </a:lvl4pPr>
            <a:lvl5pPr>
              <a:buFontTx/>
              <a:buNone/>
              <a:defRPr sz="8294"/>
            </a:lvl5pPr>
          </a:lstStyle>
          <a:p>
            <a:pPr lvl="0"/>
            <a:r>
              <a:rPr lang="en-US" dirty="0"/>
              <a:t>Click here to add affiliations</a:t>
            </a:r>
          </a:p>
        </p:txBody>
      </p:sp>
      <p:sp>
        <p:nvSpPr>
          <p:cNvPr id="3" name="Text Placeholder 76">
            <a:extLst>
              <a:ext uri="{FF2B5EF4-FFF2-40B4-BE49-F238E27FC236}">
                <a16:creationId xmlns:a16="http://schemas.microsoft.com/office/drawing/2014/main" id="{3C4E07AF-458E-5986-B568-0C45C952B9ED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3745543" y="2473000"/>
            <a:ext cx="20228262" cy="1597184"/>
          </a:xfrm>
          <a:prstGeom prst="rect">
            <a:avLst/>
          </a:prstGeom>
        </p:spPr>
        <p:txBody>
          <a:bodyPr lIns="77349" tIns="38675" rIns="77349" bIns="38675" anchor="t" anchorCtr="1">
            <a:normAutofit/>
          </a:bodyPr>
          <a:lstStyle>
            <a:lvl1pPr marL="0" indent="0" algn="ctr">
              <a:buFontTx/>
              <a:buNone/>
              <a:defRPr sz="8892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8294"/>
            </a:lvl2pPr>
            <a:lvl3pPr>
              <a:buFontTx/>
              <a:buNone/>
              <a:defRPr sz="8294"/>
            </a:lvl3pPr>
            <a:lvl4pPr>
              <a:buFontTx/>
              <a:buNone/>
              <a:defRPr sz="8294"/>
            </a:lvl4pPr>
            <a:lvl5pPr>
              <a:buFontTx/>
              <a:buNone/>
              <a:defRPr sz="8294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5" name="Text Placeholder 76">
            <a:extLst>
              <a:ext uri="{FF2B5EF4-FFF2-40B4-BE49-F238E27FC236}">
                <a16:creationId xmlns:a16="http://schemas.microsoft.com/office/drawing/2014/main" id="{D66A92C4-027C-8DE8-11C8-1FB16FA3FF6E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3735412" y="292737"/>
            <a:ext cx="20228262" cy="1964617"/>
          </a:xfrm>
          <a:prstGeom prst="rect">
            <a:avLst/>
          </a:prstGeom>
        </p:spPr>
        <p:txBody>
          <a:bodyPr lIns="77349" tIns="38675" rIns="77349" bIns="38675" anchor="t" anchorCtr="1">
            <a:normAutofit/>
          </a:bodyPr>
          <a:lstStyle>
            <a:lvl1pPr marL="0" indent="0" algn="ctr">
              <a:buFontTx/>
              <a:buNone/>
              <a:defRPr sz="11856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8294"/>
            </a:lvl2pPr>
            <a:lvl3pPr>
              <a:buFontTx/>
              <a:buNone/>
              <a:defRPr sz="8294"/>
            </a:lvl3pPr>
            <a:lvl4pPr>
              <a:buFontTx/>
              <a:buNone/>
              <a:defRPr sz="8294"/>
            </a:lvl4pPr>
            <a:lvl5pPr>
              <a:buFontTx/>
              <a:buNone/>
              <a:defRPr sz="8294"/>
            </a:lvl5pPr>
          </a:lstStyle>
          <a:p>
            <a:pPr lvl="0"/>
            <a:r>
              <a:rPr lang="en-US" dirty="0"/>
              <a:t>Click here to add title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FC8B28E9-CAC8-9528-4D41-1E201EFA405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5883" y="9600268"/>
            <a:ext cx="6344163" cy="1074156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4042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978812" indent="-761079">
              <a:defRPr sz="3401">
                <a:latin typeface="Trebuchet MS" pitchFamily="34" charset="0"/>
              </a:defRPr>
            </a:lvl2pPr>
            <a:lvl3pPr marL="2739891" indent="-761079">
              <a:defRPr sz="3401">
                <a:latin typeface="Trebuchet MS" pitchFamily="34" charset="0"/>
              </a:defRPr>
            </a:lvl3pPr>
            <a:lvl4pPr marL="3577082" indent="-837191">
              <a:defRPr sz="3401">
                <a:latin typeface="Trebuchet MS" pitchFamily="34" charset="0"/>
              </a:defRPr>
            </a:lvl4pPr>
            <a:lvl5pPr marL="4185948" indent="-608866">
              <a:defRPr sz="3401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03CF26B1-F028-5DDE-3202-6A67B8B9F05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15883" y="7864400"/>
            <a:ext cx="6344163" cy="1632274"/>
          </a:xfrm>
          <a:prstGeom prst="rect">
            <a:avLst/>
          </a:prstGeom>
          <a:noFill/>
        </p:spPr>
        <p:txBody>
          <a:bodyPr lIns="89551" tIns="89551" rIns="89551" bIns="89551" anchor="ctr" anchorCtr="0">
            <a:spAutoFit/>
          </a:bodyPr>
          <a:lstStyle>
            <a:lvl1pPr marL="0" indent="0" algn="ctr">
              <a:buNone/>
              <a:defRPr sz="471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add) ABSTRACT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CB4FA964-5C53-2A6C-665F-53FF315E6FF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147" y="22765480"/>
            <a:ext cx="6344163" cy="1074156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4042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978812" indent="-761079">
              <a:defRPr sz="3401">
                <a:latin typeface="Trebuchet MS" pitchFamily="34" charset="0"/>
              </a:defRPr>
            </a:lvl2pPr>
            <a:lvl3pPr marL="2739891" indent="-761079">
              <a:defRPr sz="3401">
                <a:latin typeface="Trebuchet MS" pitchFamily="34" charset="0"/>
              </a:defRPr>
            </a:lvl3pPr>
            <a:lvl4pPr marL="3577082" indent="-837191">
              <a:defRPr sz="3401">
                <a:latin typeface="Trebuchet MS" pitchFamily="34" charset="0"/>
              </a:defRPr>
            </a:lvl4pPr>
            <a:lvl5pPr marL="4185948" indent="-608866">
              <a:defRPr sz="3401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CC14CD0C-52FE-BEE0-3F4E-EB19CF08704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1612" y="21142716"/>
            <a:ext cx="6344163" cy="1632274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71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add)  OBJECTIVES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301EEEE7-4E04-C610-7595-7E4C5F45CDD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316835" y="9600269"/>
            <a:ext cx="13085678" cy="1074156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4042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978812" indent="-761079">
              <a:defRPr sz="3401">
                <a:latin typeface="Trebuchet MS" pitchFamily="34" charset="0"/>
              </a:defRPr>
            </a:lvl2pPr>
            <a:lvl3pPr marL="2739891" indent="-761079">
              <a:defRPr sz="3401">
                <a:latin typeface="Trebuchet MS" pitchFamily="34" charset="0"/>
              </a:defRPr>
            </a:lvl3pPr>
            <a:lvl4pPr marL="3577082" indent="-837191">
              <a:defRPr sz="3401">
                <a:latin typeface="Trebuchet MS" pitchFamily="34" charset="0"/>
              </a:defRPr>
            </a:lvl4pPr>
            <a:lvl5pPr marL="4185948" indent="-608866">
              <a:defRPr sz="3401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176668A0-9F7B-DE34-3DD4-D28EB79576C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316835" y="8237269"/>
            <a:ext cx="13085678" cy="906563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71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(header)  MATERIALS &amp; METHODS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65C963B6-52BB-4F5E-FBBA-E4181B4F937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317838" y="32725937"/>
            <a:ext cx="13085678" cy="1074156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4042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978812" indent="-761079">
              <a:defRPr sz="3401">
                <a:latin typeface="Trebuchet MS" pitchFamily="34" charset="0"/>
              </a:defRPr>
            </a:lvl2pPr>
            <a:lvl3pPr marL="2739891" indent="-761079">
              <a:defRPr sz="3401">
                <a:latin typeface="Trebuchet MS" pitchFamily="34" charset="0"/>
              </a:defRPr>
            </a:lvl3pPr>
            <a:lvl4pPr marL="3577082" indent="-837191">
              <a:defRPr sz="3401">
                <a:latin typeface="Trebuchet MS" pitchFamily="34" charset="0"/>
              </a:defRPr>
            </a:lvl4pPr>
            <a:lvl5pPr marL="4185948" indent="-608866">
              <a:defRPr sz="3401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5C9C5FCF-253D-90FF-6F29-086B8B1A179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316835" y="31816352"/>
            <a:ext cx="13085678" cy="906563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71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add)  RESULTS</a:t>
            </a:r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43BFE3F7-180D-8D3B-2AEF-C0EDBC12532E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0793513" y="7874413"/>
            <a:ext cx="6344163" cy="1632274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71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add) CONCLUSIONS</a:t>
            </a:r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FA7F39A0-7491-3F8B-9FE9-DF1101C9FE3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793513" y="9600268"/>
            <a:ext cx="6344163" cy="1074156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4042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978812" indent="-761079">
              <a:defRPr sz="3401">
                <a:latin typeface="Trebuchet MS" pitchFamily="34" charset="0"/>
              </a:defRPr>
            </a:lvl2pPr>
            <a:lvl3pPr marL="2739891" indent="-761079">
              <a:defRPr sz="3401">
                <a:latin typeface="Trebuchet MS" pitchFamily="34" charset="0"/>
              </a:defRPr>
            </a:lvl3pPr>
            <a:lvl4pPr marL="3577082" indent="-837191">
              <a:defRPr sz="3401">
                <a:latin typeface="Trebuchet MS" pitchFamily="34" charset="0"/>
              </a:defRPr>
            </a:lvl4pPr>
            <a:lvl5pPr marL="4185948" indent="-608866">
              <a:defRPr sz="3401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F56B178B-0083-1D3E-028B-0BCED8425EB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0790711" y="21142716"/>
            <a:ext cx="6344163" cy="1632274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71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add) REFERENCES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38A0C58E-204E-194C-3FEA-13C20098A25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0790711" y="22765480"/>
            <a:ext cx="6344163" cy="1074156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4042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978812" indent="-761079">
              <a:defRPr sz="3401">
                <a:latin typeface="Trebuchet MS" pitchFamily="34" charset="0"/>
              </a:defRPr>
            </a:lvl2pPr>
            <a:lvl3pPr marL="2739891" indent="-761079">
              <a:defRPr sz="3401">
                <a:latin typeface="Trebuchet MS" pitchFamily="34" charset="0"/>
              </a:defRPr>
            </a:lvl3pPr>
            <a:lvl4pPr marL="3577082" indent="-837191">
              <a:defRPr sz="3401">
                <a:latin typeface="Trebuchet MS" pitchFamily="34" charset="0"/>
              </a:defRPr>
            </a:lvl4pPr>
            <a:lvl5pPr marL="4185948" indent="-608866">
              <a:defRPr sz="3401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0A595AF5-A174-01BA-28D2-269A5B348B2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0807002" y="39102445"/>
            <a:ext cx="6344163" cy="1632274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71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add)  CONTACT</a:t>
            </a:r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0141B7B8-4F04-1AE9-E7C3-123485DBF2F6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0807002" y="40740623"/>
            <a:ext cx="6344163" cy="1074156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4042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978812" indent="-761079">
              <a:defRPr sz="3401">
                <a:latin typeface="Trebuchet MS" pitchFamily="34" charset="0"/>
              </a:defRPr>
            </a:lvl2pPr>
            <a:lvl3pPr marL="2739891" indent="-761079">
              <a:defRPr sz="3401">
                <a:latin typeface="Trebuchet MS" pitchFamily="34" charset="0"/>
              </a:defRPr>
            </a:lvl3pPr>
            <a:lvl4pPr marL="3577082" indent="-837191">
              <a:defRPr sz="3401">
                <a:latin typeface="Trebuchet MS" pitchFamily="34" charset="0"/>
              </a:defRPr>
            </a:lvl4pPr>
            <a:lvl5pPr marL="4185948" indent="-608866">
              <a:defRPr sz="3401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Wide center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2">
            <a:extLst>
              <a:ext uri="{FF2B5EF4-FFF2-40B4-BE49-F238E27FC236}">
                <a16:creationId xmlns:a16="http://schemas.microsoft.com/office/drawing/2014/main" id="{9A4E0F09-2671-2052-19E2-98829DE3673C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2206389" y="20392330"/>
            <a:ext cx="23306571" cy="724174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2365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ko-KR" dirty="0"/>
              <a:t>Type in or paste your text here</a:t>
            </a:r>
            <a:endParaRPr lang="ko-KR" altLang="en-US" dirty="0"/>
          </a:p>
        </p:txBody>
      </p:sp>
      <p:sp>
        <p:nvSpPr>
          <p:cNvPr id="3" name="Text Placeholder 76">
            <a:extLst>
              <a:ext uri="{FF2B5EF4-FFF2-40B4-BE49-F238E27FC236}">
                <a16:creationId xmlns:a16="http://schemas.microsoft.com/office/drawing/2014/main" id="{FA0C1E75-6D7B-3EDF-7F37-873D0009E9E5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3745543" y="4285825"/>
            <a:ext cx="20228262" cy="1262251"/>
          </a:xfrm>
          <a:prstGeom prst="rect">
            <a:avLst/>
          </a:prstGeom>
        </p:spPr>
        <p:txBody>
          <a:bodyPr lIns="77349" tIns="38675" rIns="77349" bIns="38675">
            <a:normAutofit/>
          </a:bodyPr>
          <a:lstStyle>
            <a:lvl1pPr marL="0" indent="0" algn="ctr">
              <a:buFontTx/>
              <a:buNone/>
              <a:defRPr sz="6467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8294"/>
            </a:lvl2pPr>
            <a:lvl3pPr>
              <a:buFontTx/>
              <a:buNone/>
              <a:defRPr sz="8294"/>
            </a:lvl3pPr>
            <a:lvl4pPr>
              <a:buFontTx/>
              <a:buNone/>
              <a:defRPr sz="8294"/>
            </a:lvl4pPr>
            <a:lvl5pPr>
              <a:buFontTx/>
              <a:buNone/>
              <a:defRPr sz="8294"/>
            </a:lvl5pPr>
          </a:lstStyle>
          <a:p>
            <a:pPr lvl="0"/>
            <a:r>
              <a:rPr lang="en-US" dirty="0"/>
              <a:t>Click here to add affiliations</a:t>
            </a:r>
          </a:p>
        </p:txBody>
      </p:sp>
      <p:sp>
        <p:nvSpPr>
          <p:cNvPr id="4" name="Text Placeholder 76">
            <a:extLst>
              <a:ext uri="{FF2B5EF4-FFF2-40B4-BE49-F238E27FC236}">
                <a16:creationId xmlns:a16="http://schemas.microsoft.com/office/drawing/2014/main" id="{D21AC646-BA0B-DF2D-1564-A309CCE28589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3745543" y="2473000"/>
            <a:ext cx="20228262" cy="1597184"/>
          </a:xfrm>
          <a:prstGeom prst="rect">
            <a:avLst/>
          </a:prstGeom>
        </p:spPr>
        <p:txBody>
          <a:bodyPr lIns="77349" tIns="38675" rIns="77349" bIns="38675" anchor="t" anchorCtr="1">
            <a:normAutofit/>
          </a:bodyPr>
          <a:lstStyle>
            <a:lvl1pPr marL="0" indent="0" algn="ctr">
              <a:buFontTx/>
              <a:buNone/>
              <a:defRPr sz="8892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8294"/>
            </a:lvl2pPr>
            <a:lvl3pPr>
              <a:buFontTx/>
              <a:buNone/>
              <a:defRPr sz="8294"/>
            </a:lvl3pPr>
            <a:lvl4pPr>
              <a:buFontTx/>
              <a:buNone/>
              <a:defRPr sz="8294"/>
            </a:lvl4pPr>
            <a:lvl5pPr>
              <a:buFontTx/>
              <a:buNone/>
              <a:defRPr sz="8294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5" name="Text Placeholder 76">
            <a:extLst>
              <a:ext uri="{FF2B5EF4-FFF2-40B4-BE49-F238E27FC236}">
                <a16:creationId xmlns:a16="http://schemas.microsoft.com/office/drawing/2014/main" id="{0A96FD10-F483-7563-0476-AEAD97196014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3735412" y="292737"/>
            <a:ext cx="20228262" cy="1964617"/>
          </a:xfrm>
          <a:prstGeom prst="rect">
            <a:avLst/>
          </a:prstGeom>
        </p:spPr>
        <p:txBody>
          <a:bodyPr lIns="77349" tIns="38675" rIns="77349" bIns="38675" anchor="t" anchorCtr="1">
            <a:normAutofit/>
          </a:bodyPr>
          <a:lstStyle>
            <a:lvl1pPr marL="0" indent="0" algn="ctr">
              <a:buFontTx/>
              <a:buNone/>
              <a:defRPr sz="11856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8294"/>
            </a:lvl2pPr>
            <a:lvl3pPr>
              <a:buFontTx/>
              <a:buNone/>
              <a:defRPr sz="8294"/>
            </a:lvl3pPr>
            <a:lvl4pPr>
              <a:buFontTx/>
              <a:buNone/>
              <a:defRPr sz="8294"/>
            </a:lvl4pPr>
            <a:lvl5pPr>
              <a:buFontTx/>
              <a:buNone/>
              <a:defRPr sz="8294"/>
            </a:lvl5pPr>
          </a:lstStyle>
          <a:p>
            <a:pPr lvl="0"/>
            <a:r>
              <a:rPr lang="en-US" dirty="0"/>
              <a:t>Click here to add title</a:t>
            </a:r>
          </a:p>
        </p:txBody>
      </p:sp>
    </p:spTree>
    <p:extLst>
      <p:ext uri="{BB962C8B-B14F-4D97-AF65-F5344CB8AC3E}">
        <p14:creationId xmlns:p14="http://schemas.microsoft.com/office/powerpoint/2010/main" val="2452871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3">
            <a:extLst>
              <a:ext uri="{FF2B5EF4-FFF2-40B4-BE49-F238E27FC236}">
                <a16:creationId xmlns:a16="http://schemas.microsoft.com/office/drawing/2014/main" id="{581C9B35-8CC4-7934-FE30-0BD2AFB5F80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80953" y="6534155"/>
            <a:ext cx="13084675" cy="41756095"/>
          </a:xfrm>
          <a:prstGeom prst="roundRect">
            <a:avLst>
              <a:gd name="adj" fmla="val 3215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lIns="121769" tIns="60882" rIns="121769" bIns="60882" anchor="ctr"/>
          <a:lstStyle/>
          <a:p>
            <a:pPr lvl="0"/>
            <a:endParaRPr lang="en-US" sz="11959" dirty="0"/>
          </a:p>
        </p:txBody>
      </p:sp>
      <p:sp>
        <p:nvSpPr>
          <p:cNvPr id="4" name="Rectangle 33">
            <a:extLst>
              <a:ext uri="{FF2B5EF4-FFF2-40B4-BE49-F238E27FC236}">
                <a16:creationId xmlns:a16="http://schemas.microsoft.com/office/drawing/2014/main" id="{5957C01A-AB1F-48E2-AF1D-5F5D81D7E2E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4053721" y="6534155"/>
            <a:ext cx="13084675" cy="41756095"/>
          </a:xfrm>
          <a:prstGeom prst="roundRect">
            <a:avLst>
              <a:gd name="adj" fmla="val 3215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lIns="121769" tIns="60882" rIns="121769" bIns="60882" anchor="ctr"/>
          <a:lstStyle/>
          <a:p>
            <a:pPr lvl="0"/>
            <a:endParaRPr lang="en-US" sz="11959" dirty="0"/>
          </a:p>
        </p:txBody>
      </p:sp>
      <p:pic>
        <p:nvPicPr>
          <p:cNvPr id="5" name="그림 4" descr="폰트, 그래픽, 텍스트, 스크린샷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D83C2B28-895A-F07E-44F5-4B5BBBDE490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20696" y="48393441"/>
            <a:ext cx="2717697" cy="1154319"/>
          </a:xfrm>
          <a:prstGeom prst="rect">
            <a:avLst/>
          </a:prstGeom>
        </p:spPr>
      </p:pic>
      <p:sp>
        <p:nvSpPr>
          <p:cNvPr id="11" name="Rectangle 36">
            <a:extLst>
              <a:ext uri="{FF2B5EF4-FFF2-40B4-BE49-F238E27FC236}">
                <a16:creationId xmlns:a16="http://schemas.microsoft.com/office/drawing/2014/main" id="{EC98E123-4F3C-0EB1-E83A-1F20657A481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3"/>
            <a:ext cx="27719338" cy="5996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21769" tIns="60882" rIns="121769" bIns="60882" anchor="ctr"/>
          <a:lstStyle/>
          <a:p>
            <a:pPr lvl="0"/>
            <a:endParaRPr lang="en-US" sz="11959" dirty="0"/>
          </a:p>
        </p:txBody>
      </p:sp>
      <p:sp>
        <p:nvSpPr>
          <p:cNvPr id="12" name="Rectangle 9">
            <a:extLst>
              <a:ext uri="{FF2B5EF4-FFF2-40B4-BE49-F238E27FC236}">
                <a16:creationId xmlns:a16="http://schemas.microsoft.com/office/drawing/2014/main" id="{D9AC5BFA-A8BD-0440-7A60-A8F4CB9B5BE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5802100"/>
            <a:ext cx="27730968" cy="229995"/>
          </a:xfrm>
          <a:prstGeom prst="rect">
            <a:avLst/>
          </a:prstGeom>
          <a:solidFill>
            <a:schemeClr val="bg1">
              <a:lumMod val="65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121769" tIns="60882" rIns="121769" bIns="60882" anchor="ctr"/>
          <a:lstStyle/>
          <a:p>
            <a:pPr>
              <a:defRPr/>
            </a:pPr>
            <a:endParaRPr lang="en-US" sz="11959" dirty="0"/>
          </a:p>
        </p:txBody>
      </p:sp>
      <p:sp>
        <p:nvSpPr>
          <p:cNvPr id="13" name="Rectangle 9">
            <a:extLst>
              <a:ext uri="{FF2B5EF4-FFF2-40B4-BE49-F238E27FC236}">
                <a16:creationId xmlns:a16="http://schemas.microsoft.com/office/drawing/2014/main" id="{F9EF6524-5D59-0756-D7FC-8970C6DAACE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1630" y="3"/>
            <a:ext cx="27730968" cy="229995"/>
          </a:xfrm>
          <a:prstGeom prst="rect">
            <a:avLst/>
          </a:prstGeom>
          <a:solidFill>
            <a:schemeClr val="bg1">
              <a:lumMod val="85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121769" tIns="60882" rIns="121769" bIns="60882" anchor="ctr"/>
          <a:lstStyle/>
          <a:p>
            <a:pPr>
              <a:defRPr/>
            </a:pPr>
            <a:endParaRPr lang="en-US" sz="11959" dirty="0"/>
          </a:p>
        </p:txBody>
      </p:sp>
      <p:sp>
        <p:nvSpPr>
          <p:cNvPr id="14" name="Rectangle 9">
            <a:extLst>
              <a:ext uri="{FF2B5EF4-FFF2-40B4-BE49-F238E27FC236}">
                <a16:creationId xmlns:a16="http://schemas.microsoft.com/office/drawing/2014/main" id="{FE8ABD73-4361-9E66-34D2-D50DF6B307E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5836888"/>
            <a:ext cx="27730968" cy="229995"/>
          </a:xfrm>
          <a:prstGeom prst="rect">
            <a:avLst/>
          </a:prstGeom>
          <a:solidFill>
            <a:schemeClr val="bg1">
              <a:lumMod val="85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121769" tIns="60882" rIns="121769" bIns="60882" anchor="ctr"/>
          <a:lstStyle/>
          <a:p>
            <a:pPr>
              <a:defRPr/>
            </a:pPr>
            <a:endParaRPr lang="en-US" sz="11959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ctr" defTabSz="5845105" rtl="0" eaLnBrk="1" latinLnBrk="0" hangingPunct="1">
        <a:spcBef>
          <a:spcPct val="0"/>
        </a:spcBef>
        <a:buNone/>
        <a:defRPr sz="1156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2191917" indent="-2191917" algn="l" defTabSz="5845105" rtl="0" eaLnBrk="1" latinLnBrk="0" hangingPunct="1">
        <a:spcBef>
          <a:spcPct val="20000"/>
        </a:spcBef>
        <a:buFont typeface="Arial" pitchFamily="34" charset="0"/>
        <a:buChar char="•"/>
        <a:defRPr sz="20533" kern="1200">
          <a:solidFill>
            <a:schemeClr val="tx1"/>
          </a:solidFill>
          <a:latin typeface="+mn-lt"/>
          <a:ea typeface="+mn-ea"/>
          <a:cs typeface="+mn-cs"/>
        </a:defRPr>
      </a:lvl1pPr>
      <a:lvl2pPr marL="4749146" indent="-1826594" algn="l" defTabSz="5845105" rtl="0" eaLnBrk="1" latinLnBrk="0" hangingPunct="1">
        <a:spcBef>
          <a:spcPct val="20000"/>
        </a:spcBef>
        <a:buFont typeface="Arial" pitchFamily="34" charset="0"/>
        <a:buChar char="–"/>
        <a:defRPr sz="18086" kern="1200">
          <a:solidFill>
            <a:schemeClr val="tx1"/>
          </a:solidFill>
          <a:latin typeface="+mn-lt"/>
          <a:ea typeface="+mn-ea"/>
          <a:cs typeface="+mn-cs"/>
        </a:defRPr>
      </a:lvl2pPr>
      <a:lvl3pPr marL="7306381" indent="-1461276" algn="l" defTabSz="5845105" rtl="0" eaLnBrk="1" latinLnBrk="0" hangingPunct="1">
        <a:spcBef>
          <a:spcPct val="20000"/>
        </a:spcBef>
        <a:buFont typeface="Arial" pitchFamily="34" charset="0"/>
        <a:buChar char="•"/>
        <a:defRPr sz="15365" kern="1200">
          <a:solidFill>
            <a:schemeClr val="tx1"/>
          </a:solidFill>
          <a:latin typeface="+mn-lt"/>
          <a:ea typeface="+mn-ea"/>
          <a:cs typeface="+mn-cs"/>
        </a:defRPr>
      </a:lvl3pPr>
      <a:lvl4pPr marL="10228939" indent="-1461276" algn="l" defTabSz="5845105" rtl="0" eaLnBrk="1" latinLnBrk="0" hangingPunct="1">
        <a:spcBef>
          <a:spcPct val="20000"/>
        </a:spcBef>
        <a:buFont typeface="Arial" pitchFamily="34" charset="0"/>
        <a:buChar char="–"/>
        <a:defRPr sz="12918" kern="1200">
          <a:solidFill>
            <a:schemeClr val="tx1"/>
          </a:solidFill>
          <a:latin typeface="+mn-lt"/>
          <a:ea typeface="+mn-ea"/>
          <a:cs typeface="+mn-cs"/>
        </a:defRPr>
      </a:lvl4pPr>
      <a:lvl5pPr marL="13151486" indent="-1461276" algn="l" defTabSz="5845105" rtl="0" eaLnBrk="1" latinLnBrk="0" hangingPunct="1">
        <a:spcBef>
          <a:spcPct val="20000"/>
        </a:spcBef>
        <a:buFont typeface="Arial" pitchFamily="34" charset="0"/>
        <a:buChar char="»"/>
        <a:defRPr sz="12918" kern="1200">
          <a:solidFill>
            <a:schemeClr val="tx1"/>
          </a:solidFill>
          <a:latin typeface="+mn-lt"/>
          <a:ea typeface="+mn-ea"/>
          <a:cs typeface="+mn-cs"/>
        </a:defRPr>
      </a:lvl5pPr>
      <a:lvl6pPr marL="16074038" indent="-1461276" algn="l" defTabSz="5845105" rtl="0" eaLnBrk="1" latinLnBrk="0" hangingPunct="1">
        <a:spcBef>
          <a:spcPct val="20000"/>
        </a:spcBef>
        <a:buFont typeface="Arial" pitchFamily="34" charset="0"/>
        <a:buChar char="•"/>
        <a:defRPr sz="12918" kern="1200">
          <a:solidFill>
            <a:schemeClr val="tx1"/>
          </a:solidFill>
          <a:latin typeface="+mn-lt"/>
          <a:ea typeface="+mn-ea"/>
          <a:cs typeface="+mn-cs"/>
        </a:defRPr>
      </a:lvl6pPr>
      <a:lvl7pPr marL="18996590" indent="-1461276" algn="l" defTabSz="5845105" rtl="0" eaLnBrk="1" latinLnBrk="0" hangingPunct="1">
        <a:spcBef>
          <a:spcPct val="20000"/>
        </a:spcBef>
        <a:buFont typeface="Arial" pitchFamily="34" charset="0"/>
        <a:buChar char="•"/>
        <a:defRPr sz="12918" kern="1200">
          <a:solidFill>
            <a:schemeClr val="tx1"/>
          </a:solidFill>
          <a:latin typeface="+mn-lt"/>
          <a:ea typeface="+mn-ea"/>
          <a:cs typeface="+mn-cs"/>
        </a:defRPr>
      </a:lvl7pPr>
      <a:lvl8pPr marL="21919143" indent="-1461276" algn="l" defTabSz="5845105" rtl="0" eaLnBrk="1" latinLnBrk="0" hangingPunct="1">
        <a:spcBef>
          <a:spcPct val="20000"/>
        </a:spcBef>
        <a:buFont typeface="Arial" pitchFamily="34" charset="0"/>
        <a:buChar char="•"/>
        <a:defRPr sz="12918" kern="1200">
          <a:solidFill>
            <a:schemeClr val="tx1"/>
          </a:solidFill>
          <a:latin typeface="+mn-lt"/>
          <a:ea typeface="+mn-ea"/>
          <a:cs typeface="+mn-cs"/>
        </a:defRPr>
      </a:lvl8pPr>
      <a:lvl9pPr marL="24841695" indent="-1461276" algn="l" defTabSz="5845105" rtl="0" eaLnBrk="1" latinLnBrk="0" hangingPunct="1">
        <a:spcBef>
          <a:spcPct val="20000"/>
        </a:spcBef>
        <a:buFont typeface="Arial" pitchFamily="34" charset="0"/>
        <a:buChar char="•"/>
        <a:defRPr sz="1291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45105" rtl="0" eaLnBrk="1" latinLnBrk="0" hangingPunct="1">
        <a:defRPr sz="11560" kern="1200">
          <a:solidFill>
            <a:schemeClr val="tx1"/>
          </a:solidFill>
          <a:latin typeface="+mn-lt"/>
          <a:ea typeface="+mn-ea"/>
          <a:cs typeface="+mn-cs"/>
        </a:defRPr>
      </a:lvl1pPr>
      <a:lvl2pPr marL="2922552" algn="l" defTabSz="5845105" rtl="0" eaLnBrk="1" latinLnBrk="0" hangingPunct="1">
        <a:defRPr sz="11560" kern="1200">
          <a:solidFill>
            <a:schemeClr val="tx1"/>
          </a:solidFill>
          <a:latin typeface="+mn-lt"/>
          <a:ea typeface="+mn-ea"/>
          <a:cs typeface="+mn-cs"/>
        </a:defRPr>
      </a:lvl2pPr>
      <a:lvl3pPr marL="5845105" algn="l" defTabSz="5845105" rtl="0" eaLnBrk="1" latinLnBrk="0" hangingPunct="1">
        <a:defRPr sz="11560" kern="1200">
          <a:solidFill>
            <a:schemeClr val="tx1"/>
          </a:solidFill>
          <a:latin typeface="+mn-lt"/>
          <a:ea typeface="+mn-ea"/>
          <a:cs typeface="+mn-cs"/>
        </a:defRPr>
      </a:lvl3pPr>
      <a:lvl4pPr marL="8767657" algn="l" defTabSz="5845105" rtl="0" eaLnBrk="1" latinLnBrk="0" hangingPunct="1">
        <a:defRPr sz="11560" kern="1200">
          <a:solidFill>
            <a:schemeClr val="tx1"/>
          </a:solidFill>
          <a:latin typeface="+mn-lt"/>
          <a:ea typeface="+mn-ea"/>
          <a:cs typeface="+mn-cs"/>
        </a:defRPr>
      </a:lvl4pPr>
      <a:lvl5pPr marL="11690210" algn="l" defTabSz="5845105" rtl="0" eaLnBrk="1" latinLnBrk="0" hangingPunct="1">
        <a:defRPr sz="11560" kern="1200">
          <a:solidFill>
            <a:schemeClr val="tx1"/>
          </a:solidFill>
          <a:latin typeface="+mn-lt"/>
          <a:ea typeface="+mn-ea"/>
          <a:cs typeface="+mn-cs"/>
        </a:defRPr>
      </a:lvl5pPr>
      <a:lvl6pPr marL="14612762" algn="l" defTabSz="5845105" rtl="0" eaLnBrk="1" latinLnBrk="0" hangingPunct="1">
        <a:defRPr sz="11560" kern="1200">
          <a:solidFill>
            <a:schemeClr val="tx1"/>
          </a:solidFill>
          <a:latin typeface="+mn-lt"/>
          <a:ea typeface="+mn-ea"/>
          <a:cs typeface="+mn-cs"/>
        </a:defRPr>
      </a:lvl6pPr>
      <a:lvl7pPr marL="17535320" algn="l" defTabSz="5845105" rtl="0" eaLnBrk="1" latinLnBrk="0" hangingPunct="1">
        <a:defRPr sz="11560" kern="1200">
          <a:solidFill>
            <a:schemeClr val="tx1"/>
          </a:solidFill>
          <a:latin typeface="+mn-lt"/>
          <a:ea typeface="+mn-ea"/>
          <a:cs typeface="+mn-cs"/>
        </a:defRPr>
      </a:lvl7pPr>
      <a:lvl8pPr marL="20457867" algn="l" defTabSz="5845105" rtl="0" eaLnBrk="1" latinLnBrk="0" hangingPunct="1">
        <a:defRPr sz="11560" kern="1200">
          <a:solidFill>
            <a:schemeClr val="tx1"/>
          </a:solidFill>
          <a:latin typeface="+mn-lt"/>
          <a:ea typeface="+mn-ea"/>
          <a:cs typeface="+mn-cs"/>
        </a:defRPr>
      </a:lvl8pPr>
      <a:lvl9pPr marL="23380424" algn="l" defTabSz="5845105" rtl="0" eaLnBrk="1" latinLnBrk="0" hangingPunct="1">
        <a:defRPr sz="11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3">
            <a:extLst>
              <a:ext uri="{FF2B5EF4-FFF2-40B4-BE49-F238E27FC236}">
                <a16:creationId xmlns:a16="http://schemas.microsoft.com/office/drawing/2014/main" id="{D1210E4E-4F8A-D359-B0EE-9C5B519638A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77493" y="6534155"/>
            <a:ext cx="26561356" cy="41756095"/>
          </a:xfrm>
          <a:prstGeom prst="roundRect">
            <a:avLst>
              <a:gd name="adj" fmla="val 1541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lIns="121769" tIns="60882" rIns="121769" bIns="60882" anchor="ctr"/>
          <a:lstStyle/>
          <a:p>
            <a:pPr>
              <a:defRPr/>
            </a:pPr>
            <a:endParaRPr lang="en-US" sz="11959" dirty="0"/>
          </a:p>
        </p:txBody>
      </p:sp>
      <p:pic>
        <p:nvPicPr>
          <p:cNvPr id="4" name="그림 3" descr="폰트, 그래픽, 텍스트, 스크린샷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FA8C96A-3466-7CDA-481D-327A9516546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20696" y="48393441"/>
            <a:ext cx="2717697" cy="1154319"/>
          </a:xfrm>
          <a:prstGeom prst="rect">
            <a:avLst/>
          </a:prstGeom>
        </p:spPr>
      </p:pic>
      <p:sp>
        <p:nvSpPr>
          <p:cNvPr id="5" name="Rectangle 36">
            <a:extLst>
              <a:ext uri="{FF2B5EF4-FFF2-40B4-BE49-F238E27FC236}">
                <a16:creationId xmlns:a16="http://schemas.microsoft.com/office/drawing/2014/main" id="{9E5B29F4-2673-D357-059B-AE49B7144BA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3"/>
            <a:ext cx="27719338" cy="5996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21769" tIns="60882" rIns="121769" bIns="60882" anchor="ctr"/>
          <a:lstStyle/>
          <a:p>
            <a:pPr lvl="0"/>
            <a:endParaRPr lang="en-US" sz="11959" dirty="0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B7B47211-75C2-1373-1DC6-FF113E4201A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5802100"/>
            <a:ext cx="27730968" cy="229995"/>
          </a:xfrm>
          <a:prstGeom prst="rect">
            <a:avLst/>
          </a:prstGeom>
          <a:solidFill>
            <a:schemeClr val="bg1">
              <a:lumMod val="65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121769" tIns="60882" rIns="121769" bIns="60882" anchor="ctr"/>
          <a:lstStyle/>
          <a:p>
            <a:pPr>
              <a:defRPr/>
            </a:pPr>
            <a:endParaRPr lang="en-US" sz="11959" dirty="0"/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5403A913-F29B-C7A2-0514-69C88647F98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1630" y="3"/>
            <a:ext cx="27730968" cy="229995"/>
          </a:xfrm>
          <a:prstGeom prst="rect">
            <a:avLst/>
          </a:prstGeom>
          <a:solidFill>
            <a:schemeClr val="bg1">
              <a:lumMod val="85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121769" tIns="60882" rIns="121769" bIns="60882" anchor="ctr"/>
          <a:lstStyle/>
          <a:p>
            <a:pPr>
              <a:defRPr/>
            </a:pPr>
            <a:endParaRPr lang="en-US" sz="11959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A4AAA9-B01E-D29F-975F-37144D9AC34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5836888"/>
            <a:ext cx="27730968" cy="229995"/>
          </a:xfrm>
          <a:prstGeom prst="rect">
            <a:avLst/>
          </a:prstGeom>
          <a:solidFill>
            <a:schemeClr val="bg1">
              <a:lumMod val="85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121769" tIns="60882" rIns="121769" bIns="60882" anchor="ctr"/>
          <a:lstStyle/>
          <a:p>
            <a:pPr>
              <a:defRPr/>
            </a:pPr>
            <a:endParaRPr lang="en-US" sz="11959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0" r:id="rId2"/>
  </p:sldLayoutIdLst>
  <p:txStyles>
    <p:titleStyle>
      <a:lvl1pPr algn="ctr" defTabSz="5845105" rtl="0" eaLnBrk="1" latinLnBrk="0" hangingPunct="1">
        <a:spcBef>
          <a:spcPct val="0"/>
        </a:spcBef>
        <a:buNone/>
        <a:defRPr sz="1156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2191917" indent="-2191917" algn="l" defTabSz="5845105" rtl="0" eaLnBrk="1" latinLnBrk="0" hangingPunct="1">
        <a:spcBef>
          <a:spcPct val="20000"/>
        </a:spcBef>
        <a:buFont typeface="Arial" pitchFamily="34" charset="0"/>
        <a:buChar char="•"/>
        <a:defRPr sz="20533" kern="1200">
          <a:solidFill>
            <a:schemeClr val="tx1"/>
          </a:solidFill>
          <a:latin typeface="+mn-lt"/>
          <a:ea typeface="+mn-ea"/>
          <a:cs typeface="+mn-cs"/>
        </a:defRPr>
      </a:lvl1pPr>
      <a:lvl2pPr marL="4749146" indent="-1826594" algn="l" defTabSz="5845105" rtl="0" eaLnBrk="1" latinLnBrk="0" hangingPunct="1">
        <a:spcBef>
          <a:spcPct val="20000"/>
        </a:spcBef>
        <a:buFont typeface="Arial" pitchFamily="34" charset="0"/>
        <a:buChar char="–"/>
        <a:defRPr sz="18086" kern="1200">
          <a:solidFill>
            <a:schemeClr val="tx1"/>
          </a:solidFill>
          <a:latin typeface="+mn-lt"/>
          <a:ea typeface="+mn-ea"/>
          <a:cs typeface="+mn-cs"/>
        </a:defRPr>
      </a:lvl2pPr>
      <a:lvl3pPr marL="7306381" indent="-1461276" algn="l" defTabSz="5845105" rtl="0" eaLnBrk="1" latinLnBrk="0" hangingPunct="1">
        <a:spcBef>
          <a:spcPct val="20000"/>
        </a:spcBef>
        <a:buFont typeface="Arial" pitchFamily="34" charset="0"/>
        <a:buChar char="•"/>
        <a:defRPr sz="15365" kern="1200">
          <a:solidFill>
            <a:schemeClr val="tx1"/>
          </a:solidFill>
          <a:latin typeface="+mn-lt"/>
          <a:ea typeface="+mn-ea"/>
          <a:cs typeface="+mn-cs"/>
        </a:defRPr>
      </a:lvl3pPr>
      <a:lvl4pPr marL="10228939" indent="-1461276" algn="l" defTabSz="5845105" rtl="0" eaLnBrk="1" latinLnBrk="0" hangingPunct="1">
        <a:spcBef>
          <a:spcPct val="20000"/>
        </a:spcBef>
        <a:buFont typeface="Arial" pitchFamily="34" charset="0"/>
        <a:buChar char="–"/>
        <a:defRPr sz="12918" kern="1200">
          <a:solidFill>
            <a:schemeClr val="tx1"/>
          </a:solidFill>
          <a:latin typeface="+mn-lt"/>
          <a:ea typeface="+mn-ea"/>
          <a:cs typeface="+mn-cs"/>
        </a:defRPr>
      </a:lvl4pPr>
      <a:lvl5pPr marL="13151486" indent="-1461276" algn="l" defTabSz="5845105" rtl="0" eaLnBrk="1" latinLnBrk="0" hangingPunct="1">
        <a:spcBef>
          <a:spcPct val="20000"/>
        </a:spcBef>
        <a:buFont typeface="Arial" pitchFamily="34" charset="0"/>
        <a:buChar char="»"/>
        <a:defRPr sz="12918" kern="1200">
          <a:solidFill>
            <a:schemeClr val="tx1"/>
          </a:solidFill>
          <a:latin typeface="+mn-lt"/>
          <a:ea typeface="+mn-ea"/>
          <a:cs typeface="+mn-cs"/>
        </a:defRPr>
      </a:lvl5pPr>
      <a:lvl6pPr marL="16074038" indent="-1461276" algn="l" defTabSz="5845105" rtl="0" eaLnBrk="1" latinLnBrk="0" hangingPunct="1">
        <a:spcBef>
          <a:spcPct val="20000"/>
        </a:spcBef>
        <a:buFont typeface="Arial" pitchFamily="34" charset="0"/>
        <a:buChar char="•"/>
        <a:defRPr sz="12918" kern="1200">
          <a:solidFill>
            <a:schemeClr val="tx1"/>
          </a:solidFill>
          <a:latin typeface="+mn-lt"/>
          <a:ea typeface="+mn-ea"/>
          <a:cs typeface="+mn-cs"/>
        </a:defRPr>
      </a:lvl6pPr>
      <a:lvl7pPr marL="18996590" indent="-1461276" algn="l" defTabSz="5845105" rtl="0" eaLnBrk="1" latinLnBrk="0" hangingPunct="1">
        <a:spcBef>
          <a:spcPct val="20000"/>
        </a:spcBef>
        <a:buFont typeface="Arial" pitchFamily="34" charset="0"/>
        <a:buChar char="•"/>
        <a:defRPr sz="12918" kern="1200">
          <a:solidFill>
            <a:schemeClr val="tx1"/>
          </a:solidFill>
          <a:latin typeface="+mn-lt"/>
          <a:ea typeface="+mn-ea"/>
          <a:cs typeface="+mn-cs"/>
        </a:defRPr>
      </a:lvl7pPr>
      <a:lvl8pPr marL="21919143" indent="-1461276" algn="l" defTabSz="5845105" rtl="0" eaLnBrk="1" latinLnBrk="0" hangingPunct="1">
        <a:spcBef>
          <a:spcPct val="20000"/>
        </a:spcBef>
        <a:buFont typeface="Arial" pitchFamily="34" charset="0"/>
        <a:buChar char="•"/>
        <a:defRPr sz="12918" kern="1200">
          <a:solidFill>
            <a:schemeClr val="tx1"/>
          </a:solidFill>
          <a:latin typeface="+mn-lt"/>
          <a:ea typeface="+mn-ea"/>
          <a:cs typeface="+mn-cs"/>
        </a:defRPr>
      </a:lvl8pPr>
      <a:lvl9pPr marL="24841695" indent="-1461276" algn="l" defTabSz="5845105" rtl="0" eaLnBrk="1" latinLnBrk="0" hangingPunct="1">
        <a:spcBef>
          <a:spcPct val="20000"/>
        </a:spcBef>
        <a:buFont typeface="Arial" pitchFamily="34" charset="0"/>
        <a:buChar char="•"/>
        <a:defRPr sz="1291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45105" rtl="0" eaLnBrk="1" latinLnBrk="0" hangingPunct="1">
        <a:defRPr sz="11560" kern="1200">
          <a:solidFill>
            <a:schemeClr val="tx1"/>
          </a:solidFill>
          <a:latin typeface="+mn-lt"/>
          <a:ea typeface="+mn-ea"/>
          <a:cs typeface="+mn-cs"/>
        </a:defRPr>
      </a:lvl1pPr>
      <a:lvl2pPr marL="2922552" algn="l" defTabSz="5845105" rtl="0" eaLnBrk="1" latinLnBrk="0" hangingPunct="1">
        <a:defRPr sz="11560" kern="1200">
          <a:solidFill>
            <a:schemeClr val="tx1"/>
          </a:solidFill>
          <a:latin typeface="+mn-lt"/>
          <a:ea typeface="+mn-ea"/>
          <a:cs typeface="+mn-cs"/>
        </a:defRPr>
      </a:lvl2pPr>
      <a:lvl3pPr marL="5845105" algn="l" defTabSz="5845105" rtl="0" eaLnBrk="1" latinLnBrk="0" hangingPunct="1">
        <a:defRPr sz="11560" kern="1200">
          <a:solidFill>
            <a:schemeClr val="tx1"/>
          </a:solidFill>
          <a:latin typeface="+mn-lt"/>
          <a:ea typeface="+mn-ea"/>
          <a:cs typeface="+mn-cs"/>
        </a:defRPr>
      </a:lvl3pPr>
      <a:lvl4pPr marL="8767657" algn="l" defTabSz="5845105" rtl="0" eaLnBrk="1" latinLnBrk="0" hangingPunct="1">
        <a:defRPr sz="11560" kern="1200">
          <a:solidFill>
            <a:schemeClr val="tx1"/>
          </a:solidFill>
          <a:latin typeface="+mn-lt"/>
          <a:ea typeface="+mn-ea"/>
          <a:cs typeface="+mn-cs"/>
        </a:defRPr>
      </a:lvl4pPr>
      <a:lvl5pPr marL="11690210" algn="l" defTabSz="5845105" rtl="0" eaLnBrk="1" latinLnBrk="0" hangingPunct="1">
        <a:defRPr sz="11560" kern="1200">
          <a:solidFill>
            <a:schemeClr val="tx1"/>
          </a:solidFill>
          <a:latin typeface="+mn-lt"/>
          <a:ea typeface="+mn-ea"/>
          <a:cs typeface="+mn-cs"/>
        </a:defRPr>
      </a:lvl5pPr>
      <a:lvl6pPr marL="14612762" algn="l" defTabSz="5845105" rtl="0" eaLnBrk="1" latinLnBrk="0" hangingPunct="1">
        <a:defRPr sz="11560" kern="1200">
          <a:solidFill>
            <a:schemeClr val="tx1"/>
          </a:solidFill>
          <a:latin typeface="+mn-lt"/>
          <a:ea typeface="+mn-ea"/>
          <a:cs typeface="+mn-cs"/>
        </a:defRPr>
      </a:lvl6pPr>
      <a:lvl7pPr marL="17535320" algn="l" defTabSz="5845105" rtl="0" eaLnBrk="1" latinLnBrk="0" hangingPunct="1">
        <a:defRPr sz="11560" kern="1200">
          <a:solidFill>
            <a:schemeClr val="tx1"/>
          </a:solidFill>
          <a:latin typeface="+mn-lt"/>
          <a:ea typeface="+mn-ea"/>
          <a:cs typeface="+mn-cs"/>
        </a:defRPr>
      </a:lvl7pPr>
      <a:lvl8pPr marL="20457867" algn="l" defTabSz="5845105" rtl="0" eaLnBrk="1" latinLnBrk="0" hangingPunct="1">
        <a:defRPr sz="11560" kern="1200">
          <a:solidFill>
            <a:schemeClr val="tx1"/>
          </a:solidFill>
          <a:latin typeface="+mn-lt"/>
          <a:ea typeface="+mn-ea"/>
          <a:cs typeface="+mn-cs"/>
        </a:defRPr>
      </a:lvl8pPr>
      <a:lvl9pPr marL="23380424" algn="l" defTabSz="5845105" rtl="0" eaLnBrk="1" latinLnBrk="0" hangingPunct="1">
        <a:defRPr sz="11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텍스트 개체 틀 11">
            <a:extLst>
              <a:ext uri="{FF2B5EF4-FFF2-40B4-BE49-F238E27FC236}">
                <a16:creationId xmlns:a16="http://schemas.microsoft.com/office/drawing/2014/main" id="{9D3E3A29-0255-43A3-87D5-FB2651C56D3C}"/>
              </a:ext>
            </a:extLst>
          </p:cNvPr>
          <p:cNvSpPr>
            <a:spLocks noGrp="1"/>
          </p:cNvSpPr>
          <p:nvPr>
            <p:ph type="body" sz="quarter" idx="15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3" name="텍스트 개체 틀 12">
            <a:extLst>
              <a:ext uri="{FF2B5EF4-FFF2-40B4-BE49-F238E27FC236}">
                <a16:creationId xmlns:a16="http://schemas.microsoft.com/office/drawing/2014/main" id="{32898EA7-CD06-5FDF-2963-B604110056F6}"/>
              </a:ext>
            </a:extLst>
          </p:cNvPr>
          <p:cNvSpPr>
            <a:spLocks noGrp="1"/>
          </p:cNvSpPr>
          <p:nvPr>
            <p:ph type="body" sz="quarter" idx="15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4" name="텍스트 개체 틀 13">
            <a:extLst>
              <a:ext uri="{FF2B5EF4-FFF2-40B4-BE49-F238E27FC236}">
                <a16:creationId xmlns:a16="http://schemas.microsoft.com/office/drawing/2014/main" id="{0B67DCC4-EBF7-1585-5D98-4BD2FA7DFEEF}"/>
              </a:ext>
            </a:extLst>
          </p:cNvPr>
          <p:cNvSpPr>
            <a:spLocks noGrp="1"/>
          </p:cNvSpPr>
          <p:nvPr>
            <p:ph type="body" sz="quarter" idx="178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82C6114E-73E7-CEA8-09A4-74CE72DF64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5A23DEC-FD56-914E-16C9-C4BFE669BB3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E8E8A606-30D3-1BA4-41B6-5F75D93F212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33FC979-737B-B73A-670E-C8A0E84CFCE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텍스트 개체 틀 5">
            <a:extLst>
              <a:ext uri="{FF2B5EF4-FFF2-40B4-BE49-F238E27FC236}">
                <a16:creationId xmlns:a16="http://schemas.microsoft.com/office/drawing/2014/main" id="{1002EE68-02B5-2A39-C1A4-C475706351E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텍스트 개체 틀 6">
            <a:extLst>
              <a:ext uri="{FF2B5EF4-FFF2-40B4-BE49-F238E27FC236}">
                <a16:creationId xmlns:a16="http://schemas.microsoft.com/office/drawing/2014/main" id="{E1B9C484-3DC9-8E26-9A80-EF5BA4DF3D12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8" name="텍스트 개체 틀 7">
            <a:extLst>
              <a:ext uri="{FF2B5EF4-FFF2-40B4-BE49-F238E27FC236}">
                <a16:creationId xmlns:a16="http://schemas.microsoft.com/office/drawing/2014/main" id="{F62EB38A-08FB-B65A-D00A-2F1E5D1E5143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텍스트 개체 틀 8">
            <a:extLst>
              <a:ext uri="{FF2B5EF4-FFF2-40B4-BE49-F238E27FC236}">
                <a16:creationId xmlns:a16="http://schemas.microsoft.com/office/drawing/2014/main" id="{EDF278CE-E9E9-11BF-B7A1-A2D9939A67C4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0" name="텍스트 개체 틀 9">
            <a:extLst>
              <a:ext uri="{FF2B5EF4-FFF2-40B4-BE49-F238E27FC236}">
                <a16:creationId xmlns:a16="http://schemas.microsoft.com/office/drawing/2014/main" id="{F628C6B3-261D-9410-EEF9-0C0938790C20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1" name="텍스트 개체 틀 10">
            <a:extLst>
              <a:ext uri="{FF2B5EF4-FFF2-40B4-BE49-F238E27FC236}">
                <a16:creationId xmlns:a16="http://schemas.microsoft.com/office/drawing/2014/main" id="{8EEE9D01-2CA9-8BF3-86CC-C1A862B0ABEF}"/>
              </a:ext>
            </a:extLst>
          </p:cNvPr>
          <p:cNvSpPr>
            <a:spLocks noGrp="1"/>
          </p:cNvSpPr>
          <p:nvPr>
            <p:ph type="body" sz="quarter" idx="96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4869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텍스트 개체 틀 15">
            <a:extLst>
              <a:ext uri="{FF2B5EF4-FFF2-40B4-BE49-F238E27FC236}">
                <a16:creationId xmlns:a16="http://schemas.microsoft.com/office/drawing/2014/main" id="{A5519873-7D0E-9772-43A0-63CF2B5D8517}"/>
              </a:ext>
            </a:extLst>
          </p:cNvPr>
          <p:cNvSpPr>
            <a:spLocks noGrp="1"/>
          </p:cNvSpPr>
          <p:nvPr>
            <p:ph type="body" sz="quarter" idx="15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7" name="텍스트 개체 틀 16">
            <a:extLst>
              <a:ext uri="{FF2B5EF4-FFF2-40B4-BE49-F238E27FC236}">
                <a16:creationId xmlns:a16="http://schemas.microsoft.com/office/drawing/2014/main" id="{FD938B13-8428-2E77-8B86-59903BCB27A4}"/>
              </a:ext>
            </a:extLst>
          </p:cNvPr>
          <p:cNvSpPr>
            <a:spLocks noGrp="1"/>
          </p:cNvSpPr>
          <p:nvPr>
            <p:ph type="body" sz="quarter" idx="15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8" name="텍스트 개체 틀 17">
            <a:extLst>
              <a:ext uri="{FF2B5EF4-FFF2-40B4-BE49-F238E27FC236}">
                <a16:creationId xmlns:a16="http://schemas.microsoft.com/office/drawing/2014/main" id="{62ED0078-1FBF-4B19-AACF-F6037940F3A8}"/>
              </a:ext>
            </a:extLst>
          </p:cNvPr>
          <p:cNvSpPr>
            <a:spLocks noGrp="1"/>
          </p:cNvSpPr>
          <p:nvPr>
            <p:ph type="body" sz="quarter" idx="178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1F74EB50-C941-232F-37D3-C491AE7389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90B50F6-D3EA-8B0A-3BC5-DE15ADF2E2C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BC67FE0-07E6-34A2-3A4A-1A4809944F5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3921686-0AF8-DAA6-9DE9-223BD1B0D5E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텍스트 개체 틀 5">
            <a:extLst>
              <a:ext uri="{FF2B5EF4-FFF2-40B4-BE49-F238E27FC236}">
                <a16:creationId xmlns:a16="http://schemas.microsoft.com/office/drawing/2014/main" id="{159144AE-B696-5DDA-2998-A9AF21B8183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텍스트 개체 틀 6">
            <a:extLst>
              <a:ext uri="{FF2B5EF4-FFF2-40B4-BE49-F238E27FC236}">
                <a16:creationId xmlns:a16="http://schemas.microsoft.com/office/drawing/2014/main" id="{A3A450EC-837B-7766-551D-4391E3B7A98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8" name="텍스트 개체 틀 7">
            <a:extLst>
              <a:ext uri="{FF2B5EF4-FFF2-40B4-BE49-F238E27FC236}">
                <a16:creationId xmlns:a16="http://schemas.microsoft.com/office/drawing/2014/main" id="{F08C2211-6E75-6B10-7364-B862E266B54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텍스트 개체 틀 8">
            <a:extLst>
              <a:ext uri="{FF2B5EF4-FFF2-40B4-BE49-F238E27FC236}">
                <a16:creationId xmlns:a16="http://schemas.microsoft.com/office/drawing/2014/main" id="{602394F6-52EC-47E9-2C38-17523F620B80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0" name="텍스트 개체 틀 9">
            <a:extLst>
              <a:ext uri="{FF2B5EF4-FFF2-40B4-BE49-F238E27FC236}">
                <a16:creationId xmlns:a16="http://schemas.microsoft.com/office/drawing/2014/main" id="{27E244E1-7354-88BD-02A1-5A6712C8A0B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1" name="텍스트 개체 틀 10">
            <a:extLst>
              <a:ext uri="{FF2B5EF4-FFF2-40B4-BE49-F238E27FC236}">
                <a16:creationId xmlns:a16="http://schemas.microsoft.com/office/drawing/2014/main" id="{3C846052-BC56-928C-A92B-27DE6885CB0A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2" name="텍스트 개체 틀 11">
            <a:extLst>
              <a:ext uri="{FF2B5EF4-FFF2-40B4-BE49-F238E27FC236}">
                <a16:creationId xmlns:a16="http://schemas.microsoft.com/office/drawing/2014/main" id="{6B1CA7E6-981A-E180-0DA3-FD6CD5DE1FE5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3" name="텍스트 개체 틀 12">
            <a:extLst>
              <a:ext uri="{FF2B5EF4-FFF2-40B4-BE49-F238E27FC236}">
                <a16:creationId xmlns:a16="http://schemas.microsoft.com/office/drawing/2014/main" id="{16FFB40F-4CB2-236C-1FF0-7FE1D6A79B34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4" name="텍스트 개체 틀 13">
            <a:extLst>
              <a:ext uri="{FF2B5EF4-FFF2-40B4-BE49-F238E27FC236}">
                <a16:creationId xmlns:a16="http://schemas.microsoft.com/office/drawing/2014/main" id="{A5FD9093-4760-393C-508B-90B5236BE71B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5" name="텍스트 개체 틀 14">
            <a:extLst>
              <a:ext uri="{FF2B5EF4-FFF2-40B4-BE49-F238E27FC236}">
                <a16:creationId xmlns:a16="http://schemas.microsoft.com/office/drawing/2014/main" id="{B0333C0A-5C04-78F8-CCE0-9174446377A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9869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67ADFC3-A66D-F3F4-6D5F-512038DBB4D9}"/>
              </a:ext>
            </a:extLst>
          </p:cNvPr>
          <p:cNvSpPr>
            <a:spLocks noGrp="1"/>
          </p:cNvSpPr>
          <p:nvPr>
            <p:ph type="body" sz="quarter" idx="154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32642781-56D2-DC2D-6728-808527075A27}"/>
              </a:ext>
            </a:extLst>
          </p:cNvPr>
          <p:cNvSpPr>
            <a:spLocks noGrp="1"/>
          </p:cNvSpPr>
          <p:nvPr>
            <p:ph type="body" sz="quarter" idx="15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4C82A30-615E-D257-8ECB-3A97381694A7}"/>
              </a:ext>
            </a:extLst>
          </p:cNvPr>
          <p:cNvSpPr>
            <a:spLocks noGrp="1"/>
          </p:cNvSpPr>
          <p:nvPr>
            <p:ph type="body" sz="quarter" idx="15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6D0D9DB6-E7A3-F40A-C2ED-9862C92EA81D}"/>
              </a:ext>
            </a:extLst>
          </p:cNvPr>
          <p:cNvSpPr>
            <a:spLocks noGrp="1"/>
          </p:cNvSpPr>
          <p:nvPr>
            <p:ph type="body" sz="quarter" idx="178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6498164"/>
      </p:ext>
    </p:extLst>
  </p:cSld>
  <p:clrMapOvr>
    <a:masterClrMapping/>
  </p:clrMapOvr>
</p:sld>
</file>

<file path=ppt/theme/theme1.xml><?xml version="1.0" encoding="utf-8"?>
<a:theme xmlns:a="http://schemas.openxmlformats.org/drawingml/2006/main" name="PosterPresentations.com-100CMx140CM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800" dirty="0"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Classic - Wide Center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800" dirty="0"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PosterPresentations.com-100CMx140CM</Template>
  <TotalTime>127</TotalTime>
  <Words>1</Words>
  <Application>Microsoft Office PowerPoint</Application>
  <PresentationFormat>사용자 지정</PresentationFormat>
  <Paragraphs>1</Paragraphs>
  <Slides>3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3</vt:i4>
      </vt:variant>
    </vt:vector>
  </HeadingPairs>
  <TitlesOfParts>
    <vt:vector size="8" baseType="lpstr">
      <vt:lpstr>Arial</vt:lpstr>
      <vt:lpstr>Calibri</vt:lpstr>
      <vt:lpstr>Trebuchet MS</vt:lpstr>
      <vt:lpstr>PosterPresentations.com-100CMx140CM</vt:lpstr>
      <vt:lpstr>Classic - Wide Center</vt:lpstr>
      <vt:lpstr>PowerPoint 프레젠테이션</vt:lpstr>
      <vt:lpstr>PowerPoint 프레젠테이션</vt:lpstr>
      <vt:lpstr>PowerPoint 프레젠테이션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CanterburyMedia</dc:creator>
  <dc:description>This template is the property of PosterPresentations.com. Call us if you need help with this poster template._x000d_
1-866-649-3004           _x000d_
 (c)PosterPresentations.com</dc:description>
  <cp:lastModifiedBy>김 건</cp:lastModifiedBy>
  <cp:revision>42</cp:revision>
  <dcterms:created xsi:type="dcterms:W3CDTF">2012-02-10T00:21:22Z</dcterms:created>
  <dcterms:modified xsi:type="dcterms:W3CDTF">2026-03-05T04:54:34Z</dcterms:modified>
</cp:coreProperties>
</file>